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98580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 algn="ctr">
              <a:lnSpc>
                <a:spcPts val="1015"/>
              </a:lnSpc>
            </a:pPr>
            <a:r>
              <a:rPr sz="1000" dirty="0">
                <a:latin typeface="Arial MT"/>
                <a:cs typeface="Arial MT"/>
              </a:rPr>
              <a:t>(Servicios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consultoría)</a:t>
            </a: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PE501086602-2024-PROCIENCIA-BM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dirty="0"/>
              <a:t>SERVICIO DE AUDITORÍA INTERNA DE SEGUIMIENTO DEL SISTEMA DE GESTIÓN DE CALIDAD PARA EL LABORATORIO DE ENSAYOS DEL CITE AGROINDUSTRIAL MOQUEGUA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Profesional titulado en Biología, Microbiología, Ingeniería Agroindustrial, Ingeniería Alimentaria, Química, Ingeniería Química o afines.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CAPACITACIONES: • Diplomado de Especialización en Sistemas de Gestión de la Calidad en Laboratorio ISO/IEC 17025. • Curso de Formación de Auditores Internos ISO/IEC 17025. • Curso de aplicación de Buenas Prácticas de Laboratorio.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Experiencia laboral General : </a:t>
            </a:r>
            <a:r>
              <a:rPr lang="es-MX" sz="1000" dirty="0"/>
              <a:t>l mínima de cinco (05) años en entidades públicas y/o privadas..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específica 01: al menos cuatro (04) servicios de auditoría interna, o servicios como evaluador o experto técnico, relacionados con la Norma NTP ISO/IEC 17025:2017 en laboratorios de ensayo.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específica 02: Mínima de tres (03) años en actividades de implementación, o verificación, o gestión, o coordinación, o jefatura, o responsabilidad o supervisión de ensayos microbiológicos y fisicoquímicos en alimentos.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La experiencia relacionada en la hoja de vida, base del perfil y de la calificación, debe estar sustentada con los certificados expedidos por la entidad contratante, contratos u órdenes de servicio, especificando las funciones realizadas, actividades, planes o productos, fecha de ingreso y retiro en caso aplique. 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El servicio de consultoría tendrá vigencia de treinta (30) días calendario contados a partir del día siguiente de la notificación del contrato, por la modalidad de consultoría.</a:t>
            </a:r>
            <a:endParaRPr lang="es-ES" sz="1000" dirty="0"/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manifestar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interés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en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03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PE" sz="1000" b="1" spc="5" dirty="0">
                <a:latin typeface="Arial"/>
                <a:cs typeface="Arial"/>
              </a:rPr>
              <a:t>octubre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17:00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dirty="0"/>
              <a:t>SERVICIO DE AUDITORÍA INTERNA DE SEGUIMIENTO DEL SISTEMA DE GESTIÓN DE CALIDAD PARA EL LABORATORIO DE ENSAYOS DEL CITE AGROINDUSTRIAL MOQUEGUA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11879</TotalTime>
  <Words>603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10</cp:revision>
  <dcterms:created xsi:type="dcterms:W3CDTF">2025-06-23T22:22:13Z</dcterms:created>
  <dcterms:modified xsi:type="dcterms:W3CDTF">2025-09-30T22:37:46Z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